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9E7"/>
    <a:srgbClr val="153C75"/>
    <a:srgbClr val="6BA2DF"/>
    <a:srgbClr val="2F73D9"/>
    <a:srgbClr val="B8CFF2"/>
    <a:srgbClr val="9DBDED"/>
    <a:srgbClr val="FFE5E5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6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939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403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351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578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3095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495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2627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306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032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794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4472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054E5-8C51-4771-941F-83F8E21B62B7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8ECA9-5370-4AFA-B530-8016856ECE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6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97470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6091238" y="12700"/>
            <a:ext cx="6100761" cy="64897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0" y="0"/>
            <a:ext cx="6083300" cy="6489700"/>
          </a:xfrm>
          <a:prstGeom prst="rect">
            <a:avLst/>
          </a:prstGeom>
          <a:solidFill>
            <a:srgbClr val="2F7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25057" y="399724"/>
            <a:ext cx="333937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0" b="1" dirty="0" smtClean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SIGN</a:t>
            </a:r>
            <a:endParaRPr lang="ko-KR" altLang="en-US" sz="10000" b="1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32" b="18544"/>
          <a:stretch/>
        </p:blipFill>
        <p:spPr>
          <a:xfrm flipH="1">
            <a:off x="569382" y="1164532"/>
            <a:ext cx="5018034" cy="456316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864433" y="399724"/>
            <a:ext cx="167385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0" b="1" dirty="0" smtClean="0">
                <a:solidFill>
                  <a:srgbClr val="153C7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IN</a:t>
            </a:r>
            <a:endParaRPr lang="ko-KR" altLang="en-US" sz="10000" b="1" dirty="0">
              <a:solidFill>
                <a:srgbClr val="153C75"/>
              </a:solidFill>
              <a:latin typeface="Segoe UI Black" panose="020B0A02040204020203" pitchFamily="34" charset="0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091238" y="12700"/>
            <a:ext cx="6083300" cy="6489700"/>
          </a:xfrm>
          <a:prstGeom prst="rect">
            <a:avLst/>
          </a:prstGeom>
          <a:solidFill>
            <a:srgbClr val="2F7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/>
          <p:cNvGrpSpPr/>
          <p:nvPr/>
        </p:nvGrpSpPr>
        <p:grpSpPr>
          <a:xfrm rot="401558">
            <a:off x="5303617" y="885024"/>
            <a:ext cx="5177098" cy="3465537"/>
            <a:chOff x="6209929" y="845961"/>
            <a:chExt cx="3941674" cy="2586446"/>
          </a:xfrm>
        </p:grpSpPr>
        <p:pic>
          <p:nvPicPr>
            <p:cNvPr id="18" name="그림 17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7279" b="71484" l="6641" r="98242"/>
                      </a14:imgEffect>
                    </a14:imgLayer>
                  </a14:imgProps>
                </a:ext>
              </a:extLst>
            </a:blip>
            <a:srcRect t="27271" b="28984"/>
            <a:stretch/>
          </p:blipFill>
          <p:spPr>
            <a:xfrm rot="21194368">
              <a:off x="6209929" y="845961"/>
              <a:ext cx="3941674" cy="2586446"/>
            </a:xfrm>
            <a:prstGeom prst="rect">
              <a:avLst/>
            </a:prstGeom>
          </p:spPr>
        </p:pic>
        <p:sp>
          <p:nvSpPr>
            <p:cNvPr id="25" name="타원 24"/>
            <p:cNvSpPr/>
            <p:nvPr/>
          </p:nvSpPr>
          <p:spPr>
            <a:xfrm rot="21173194">
              <a:off x="8211331" y="2659992"/>
              <a:ext cx="920834" cy="241641"/>
            </a:xfrm>
            <a:prstGeom prst="ellipse">
              <a:avLst/>
            </a:prstGeom>
            <a:solidFill>
              <a:srgbClr val="6BA2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6123755" y="2769583"/>
            <a:ext cx="548579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0" b="1" dirty="0" smtClean="0">
                <a:solidFill>
                  <a:srgbClr val="153C75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SIGN</a:t>
            </a:r>
            <a:r>
              <a:rPr lang="en-US" altLang="ko-KR" sz="10000" b="1" dirty="0" smtClean="0">
                <a:solidFill>
                  <a:srgbClr val="2F73D9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</a:t>
            </a:r>
            <a:r>
              <a:rPr lang="en-US" altLang="ko-KR" sz="10000" b="1" dirty="0" smtClean="0">
                <a:solidFill>
                  <a:srgbClr val="E8E9E7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UP</a:t>
            </a:r>
            <a:endParaRPr lang="ko-KR" altLang="en-US" sz="10000" b="1" dirty="0">
              <a:solidFill>
                <a:srgbClr val="E8E9E7"/>
              </a:solidFill>
              <a:latin typeface="Segoe UI Black" panose="020B0A02040204020203" pitchFamily="34" charset="0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777" y="3052853"/>
            <a:ext cx="5349023" cy="356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523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9747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6091238" y="12700"/>
            <a:ext cx="6100761" cy="64897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0"/>
            <a:ext cx="12174538" cy="6489700"/>
          </a:xfrm>
          <a:prstGeom prst="rect">
            <a:avLst/>
          </a:prstGeom>
          <a:solidFill>
            <a:srgbClr val="2F7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6091238" y="12700"/>
            <a:ext cx="6083300" cy="6489700"/>
          </a:xfrm>
          <a:prstGeom prst="rect">
            <a:avLst/>
          </a:prstGeom>
          <a:solidFill>
            <a:srgbClr val="2F7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/>
          <p:cNvGrpSpPr/>
          <p:nvPr/>
        </p:nvGrpSpPr>
        <p:grpSpPr>
          <a:xfrm>
            <a:off x="492156" y="756544"/>
            <a:ext cx="5106927" cy="5204366"/>
            <a:chOff x="492156" y="756544"/>
            <a:chExt cx="5106927" cy="5204366"/>
          </a:xfrm>
        </p:grpSpPr>
        <p:sp>
          <p:nvSpPr>
            <p:cNvPr id="16" name="TextBox 15"/>
            <p:cNvSpPr txBox="1"/>
            <p:nvPr/>
          </p:nvSpPr>
          <p:spPr>
            <a:xfrm>
              <a:off x="3831532" y="4329694"/>
              <a:ext cx="1673856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0" b="1" dirty="0" smtClean="0">
                  <a:solidFill>
                    <a:srgbClr val="E8E9E7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IN</a:t>
              </a:r>
              <a:endParaRPr lang="ko-KR" altLang="en-US" sz="10000" b="1" dirty="0">
                <a:solidFill>
                  <a:srgbClr val="E8E9E7"/>
                </a:solidFill>
                <a:latin typeface="Segoe UI Black" panose="020B0A02040204020203" pitchFamily="34" charset="0"/>
              </a:endParaRPr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832" b="18544"/>
            <a:stretch/>
          </p:blipFill>
          <p:spPr>
            <a:xfrm>
              <a:off x="581049" y="756544"/>
              <a:ext cx="5018034" cy="4563168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492156" y="4329694"/>
              <a:ext cx="3339376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0" b="1" dirty="0" smtClean="0">
                  <a:solidFill>
                    <a:srgbClr val="153C75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SIGN</a:t>
              </a:r>
              <a:endParaRPr lang="ko-KR" altLang="en-US" sz="10000" b="1" dirty="0">
                <a:solidFill>
                  <a:srgbClr val="153C75"/>
                </a:solidFill>
                <a:latin typeface="Segoe UI Black" panose="020B0A02040204020203" pitchFamily="34" charset="0"/>
              </a:endParaRPr>
            </a:p>
          </p:txBody>
        </p:sp>
      </p:grpSp>
      <p:sp>
        <p:nvSpPr>
          <p:cNvPr id="4" name="이등변 삼각형 3"/>
          <p:cNvSpPr/>
          <p:nvPr/>
        </p:nvSpPr>
        <p:spPr>
          <a:xfrm>
            <a:off x="4288349" y="6669881"/>
            <a:ext cx="266966" cy="376237"/>
          </a:xfrm>
          <a:custGeom>
            <a:avLst/>
            <a:gdLst>
              <a:gd name="connsiteX0" fmla="*/ 0 w 144279"/>
              <a:gd name="connsiteY0" fmla="*/ 374650 h 374650"/>
              <a:gd name="connsiteX1" fmla="*/ 72140 w 144279"/>
              <a:gd name="connsiteY1" fmla="*/ 0 h 374650"/>
              <a:gd name="connsiteX2" fmla="*/ 144279 w 144279"/>
              <a:gd name="connsiteY2" fmla="*/ 374650 h 374650"/>
              <a:gd name="connsiteX3" fmla="*/ 0 w 144279"/>
              <a:gd name="connsiteY3" fmla="*/ 374650 h 374650"/>
              <a:gd name="connsiteX0" fmla="*/ 0 w 144279"/>
              <a:gd name="connsiteY0" fmla="*/ 384175 h 384175"/>
              <a:gd name="connsiteX1" fmla="*/ 62615 w 144279"/>
              <a:gd name="connsiteY1" fmla="*/ 0 h 384175"/>
              <a:gd name="connsiteX2" fmla="*/ 144279 w 144279"/>
              <a:gd name="connsiteY2" fmla="*/ 384175 h 384175"/>
              <a:gd name="connsiteX3" fmla="*/ 0 w 144279"/>
              <a:gd name="connsiteY3" fmla="*/ 384175 h 384175"/>
              <a:gd name="connsiteX0" fmla="*/ 0 w 217304"/>
              <a:gd name="connsiteY0" fmla="*/ 339725 h 384175"/>
              <a:gd name="connsiteX1" fmla="*/ 135640 w 217304"/>
              <a:gd name="connsiteY1" fmla="*/ 0 h 384175"/>
              <a:gd name="connsiteX2" fmla="*/ 217304 w 217304"/>
              <a:gd name="connsiteY2" fmla="*/ 384175 h 384175"/>
              <a:gd name="connsiteX3" fmla="*/ 0 w 217304"/>
              <a:gd name="connsiteY3" fmla="*/ 339725 h 384175"/>
              <a:gd name="connsiteX0" fmla="*/ 1467 w 218771"/>
              <a:gd name="connsiteY0" fmla="*/ 339725 h 384175"/>
              <a:gd name="connsiteX1" fmla="*/ 137107 w 218771"/>
              <a:gd name="connsiteY1" fmla="*/ 0 h 384175"/>
              <a:gd name="connsiteX2" fmla="*/ 218771 w 218771"/>
              <a:gd name="connsiteY2" fmla="*/ 384175 h 384175"/>
              <a:gd name="connsiteX3" fmla="*/ 1467 w 218771"/>
              <a:gd name="connsiteY3" fmla="*/ 339725 h 384175"/>
              <a:gd name="connsiteX0" fmla="*/ 16957 w 234261"/>
              <a:gd name="connsiteY0" fmla="*/ 341392 h 385842"/>
              <a:gd name="connsiteX1" fmla="*/ 29658 w 234261"/>
              <a:gd name="connsiteY1" fmla="*/ 250028 h 385842"/>
              <a:gd name="connsiteX2" fmla="*/ 152597 w 234261"/>
              <a:gd name="connsiteY2" fmla="*/ 1667 h 385842"/>
              <a:gd name="connsiteX3" fmla="*/ 234261 w 234261"/>
              <a:gd name="connsiteY3" fmla="*/ 385842 h 385842"/>
              <a:gd name="connsiteX4" fmla="*/ 16957 w 234261"/>
              <a:gd name="connsiteY4" fmla="*/ 341392 h 385842"/>
              <a:gd name="connsiteX0" fmla="*/ 16957 w 234261"/>
              <a:gd name="connsiteY0" fmla="*/ 339725 h 384175"/>
              <a:gd name="connsiteX1" fmla="*/ 29658 w 234261"/>
              <a:gd name="connsiteY1" fmla="*/ 248361 h 384175"/>
              <a:gd name="connsiteX2" fmla="*/ 152597 w 234261"/>
              <a:gd name="connsiteY2" fmla="*/ 0 h 384175"/>
              <a:gd name="connsiteX3" fmla="*/ 178883 w 234261"/>
              <a:gd name="connsiteY3" fmla="*/ 159461 h 384175"/>
              <a:gd name="connsiteX4" fmla="*/ 234261 w 234261"/>
              <a:gd name="connsiteY4" fmla="*/ 384175 h 384175"/>
              <a:gd name="connsiteX5" fmla="*/ 16957 w 234261"/>
              <a:gd name="connsiteY5" fmla="*/ 339725 h 384175"/>
              <a:gd name="connsiteX0" fmla="*/ 16957 w 267783"/>
              <a:gd name="connsiteY0" fmla="*/ 339725 h 384175"/>
              <a:gd name="connsiteX1" fmla="*/ 29658 w 267783"/>
              <a:gd name="connsiteY1" fmla="*/ 248361 h 384175"/>
              <a:gd name="connsiteX2" fmla="*/ 152597 w 267783"/>
              <a:gd name="connsiteY2" fmla="*/ 0 h 384175"/>
              <a:gd name="connsiteX3" fmla="*/ 267783 w 267783"/>
              <a:gd name="connsiteY3" fmla="*/ 115011 h 384175"/>
              <a:gd name="connsiteX4" fmla="*/ 234261 w 267783"/>
              <a:gd name="connsiteY4" fmla="*/ 384175 h 384175"/>
              <a:gd name="connsiteX5" fmla="*/ 16957 w 267783"/>
              <a:gd name="connsiteY5" fmla="*/ 339725 h 384175"/>
              <a:gd name="connsiteX0" fmla="*/ 16957 w 267783"/>
              <a:gd name="connsiteY0" fmla="*/ 339725 h 371475"/>
              <a:gd name="connsiteX1" fmla="*/ 29658 w 267783"/>
              <a:gd name="connsiteY1" fmla="*/ 248361 h 371475"/>
              <a:gd name="connsiteX2" fmla="*/ 152597 w 267783"/>
              <a:gd name="connsiteY2" fmla="*/ 0 h 371475"/>
              <a:gd name="connsiteX3" fmla="*/ 267783 w 267783"/>
              <a:gd name="connsiteY3" fmla="*/ 115011 h 371475"/>
              <a:gd name="connsiteX4" fmla="*/ 266011 w 267783"/>
              <a:gd name="connsiteY4" fmla="*/ 371475 h 371475"/>
              <a:gd name="connsiteX5" fmla="*/ 16957 w 267783"/>
              <a:gd name="connsiteY5" fmla="*/ 339725 h 371475"/>
              <a:gd name="connsiteX0" fmla="*/ 26122 w 276948"/>
              <a:gd name="connsiteY0" fmla="*/ 339725 h 371475"/>
              <a:gd name="connsiteX1" fmla="*/ 16598 w 276948"/>
              <a:gd name="connsiteY1" fmla="*/ 245186 h 371475"/>
              <a:gd name="connsiteX2" fmla="*/ 161762 w 276948"/>
              <a:gd name="connsiteY2" fmla="*/ 0 h 371475"/>
              <a:gd name="connsiteX3" fmla="*/ 276948 w 276948"/>
              <a:gd name="connsiteY3" fmla="*/ 115011 h 371475"/>
              <a:gd name="connsiteX4" fmla="*/ 275176 w 276948"/>
              <a:gd name="connsiteY4" fmla="*/ 371475 h 371475"/>
              <a:gd name="connsiteX5" fmla="*/ 26122 w 276948"/>
              <a:gd name="connsiteY5" fmla="*/ 339725 h 371475"/>
              <a:gd name="connsiteX0" fmla="*/ 17285 w 268111"/>
              <a:gd name="connsiteY0" fmla="*/ 339725 h 371475"/>
              <a:gd name="connsiteX1" fmla="*/ 7761 w 268111"/>
              <a:gd name="connsiteY1" fmla="*/ 245186 h 371475"/>
              <a:gd name="connsiteX2" fmla="*/ 152925 w 268111"/>
              <a:gd name="connsiteY2" fmla="*/ 0 h 371475"/>
              <a:gd name="connsiteX3" fmla="*/ 268111 w 268111"/>
              <a:gd name="connsiteY3" fmla="*/ 115011 h 371475"/>
              <a:gd name="connsiteX4" fmla="*/ 266339 w 268111"/>
              <a:gd name="connsiteY4" fmla="*/ 371475 h 371475"/>
              <a:gd name="connsiteX5" fmla="*/ 17285 w 268111"/>
              <a:gd name="connsiteY5" fmla="*/ 339725 h 371475"/>
              <a:gd name="connsiteX0" fmla="*/ 13165 w 279866"/>
              <a:gd name="connsiteY0" fmla="*/ 349250 h 371475"/>
              <a:gd name="connsiteX1" fmla="*/ 19516 w 279866"/>
              <a:gd name="connsiteY1" fmla="*/ 245186 h 371475"/>
              <a:gd name="connsiteX2" fmla="*/ 164680 w 279866"/>
              <a:gd name="connsiteY2" fmla="*/ 0 h 371475"/>
              <a:gd name="connsiteX3" fmla="*/ 279866 w 279866"/>
              <a:gd name="connsiteY3" fmla="*/ 115011 h 371475"/>
              <a:gd name="connsiteX4" fmla="*/ 278094 w 279866"/>
              <a:gd name="connsiteY4" fmla="*/ 371475 h 371475"/>
              <a:gd name="connsiteX5" fmla="*/ 13165 w 279866"/>
              <a:gd name="connsiteY5" fmla="*/ 349250 h 371475"/>
              <a:gd name="connsiteX0" fmla="*/ 0 w 266701"/>
              <a:gd name="connsiteY0" fmla="*/ 349250 h 371475"/>
              <a:gd name="connsiteX1" fmla="*/ 6351 w 266701"/>
              <a:gd name="connsiteY1" fmla="*/ 245186 h 371475"/>
              <a:gd name="connsiteX2" fmla="*/ 151515 w 266701"/>
              <a:gd name="connsiteY2" fmla="*/ 0 h 371475"/>
              <a:gd name="connsiteX3" fmla="*/ 266701 w 266701"/>
              <a:gd name="connsiteY3" fmla="*/ 115011 h 371475"/>
              <a:gd name="connsiteX4" fmla="*/ 264929 w 266701"/>
              <a:gd name="connsiteY4" fmla="*/ 371475 h 371475"/>
              <a:gd name="connsiteX5" fmla="*/ 0 w 266701"/>
              <a:gd name="connsiteY5" fmla="*/ 349250 h 371475"/>
              <a:gd name="connsiteX0" fmla="*/ 2412 w 269113"/>
              <a:gd name="connsiteY0" fmla="*/ 349250 h 371475"/>
              <a:gd name="connsiteX1" fmla="*/ 8763 w 269113"/>
              <a:gd name="connsiteY1" fmla="*/ 245186 h 371475"/>
              <a:gd name="connsiteX2" fmla="*/ 153927 w 269113"/>
              <a:gd name="connsiteY2" fmla="*/ 0 h 371475"/>
              <a:gd name="connsiteX3" fmla="*/ 269113 w 269113"/>
              <a:gd name="connsiteY3" fmla="*/ 115011 h 371475"/>
              <a:gd name="connsiteX4" fmla="*/ 267341 w 269113"/>
              <a:gd name="connsiteY4" fmla="*/ 371475 h 371475"/>
              <a:gd name="connsiteX5" fmla="*/ 2412 w 269113"/>
              <a:gd name="connsiteY5" fmla="*/ 349250 h 371475"/>
              <a:gd name="connsiteX0" fmla="*/ 2412 w 269113"/>
              <a:gd name="connsiteY0" fmla="*/ 361950 h 371475"/>
              <a:gd name="connsiteX1" fmla="*/ 8763 w 269113"/>
              <a:gd name="connsiteY1" fmla="*/ 245186 h 371475"/>
              <a:gd name="connsiteX2" fmla="*/ 153927 w 269113"/>
              <a:gd name="connsiteY2" fmla="*/ 0 h 371475"/>
              <a:gd name="connsiteX3" fmla="*/ 269113 w 269113"/>
              <a:gd name="connsiteY3" fmla="*/ 115011 h 371475"/>
              <a:gd name="connsiteX4" fmla="*/ 267341 w 269113"/>
              <a:gd name="connsiteY4" fmla="*/ 371475 h 371475"/>
              <a:gd name="connsiteX5" fmla="*/ 2412 w 269113"/>
              <a:gd name="connsiteY5" fmla="*/ 361950 h 371475"/>
              <a:gd name="connsiteX0" fmla="*/ 4092 w 270793"/>
              <a:gd name="connsiteY0" fmla="*/ 361950 h 371475"/>
              <a:gd name="connsiteX1" fmla="*/ 918 w 270793"/>
              <a:gd name="connsiteY1" fmla="*/ 245186 h 371475"/>
              <a:gd name="connsiteX2" fmla="*/ 155607 w 270793"/>
              <a:gd name="connsiteY2" fmla="*/ 0 h 371475"/>
              <a:gd name="connsiteX3" fmla="*/ 270793 w 270793"/>
              <a:gd name="connsiteY3" fmla="*/ 115011 h 371475"/>
              <a:gd name="connsiteX4" fmla="*/ 269021 w 270793"/>
              <a:gd name="connsiteY4" fmla="*/ 371475 h 371475"/>
              <a:gd name="connsiteX5" fmla="*/ 4092 w 270793"/>
              <a:gd name="connsiteY5" fmla="*/ 361950 h 371475"/>
              <a:gd name="connsiteX0" fmla="*/ 4092 w 270793"/>
              <a:gd name="connsiteY0" fmla="*/ 361950 h 371475"/>
              <a:gd name="connsiteX1" fmla="*/ 918 w 270793"/>
              <a:gd name="connsiteY1" fmla="*/ 245186 h 371475"/>
              <a:gd name="connsiteX2" fmla="*/ 155607 w 270793"/>
              <a:gd name="connsiteY2" fmla="*/ 0 h 371475"/>
              <a:gd name="connsiteX3" fmla="*/ 270793 w 270793"/>
              <a:gd name="connsiteY3" fmla="*/ 115011 h 371475"/>
              <a:gd name="connsiteX4" fmla="*/ 269021 w 270793"/>
              <a:gd name="connsiteY4" fmla="*/ 371475 h 371475"/>
              <a:gd name="connsiteX5" fmla="*/ 4092 w 270793"/>
              <a:gd name="connsiteY5" fmla="*/ 361950 h 371475"/>
              <a:gd name="connsiteX0" fmla="*/ 4092 w 270793"/>
              <a:gd name="connsiteY0" fmla="*/ 361950 h 371475"/>
              <a:gd name="connsiteX1" fmla="*/ 918 w 270793"/>
              <a:gd name="connsiteY1" fmla="*/ 245186 h 371475"/>
              <a:gd name="connsiteX2" fmla="*/ 155607 w 270793"/>
              <a:gd name="connsiteY2" fmla="*/ 0 h 371475"/>
              <a:gd name="connsiteX3" fmla="*/ 270793 w 270793"/>
              <a:gd name="connsiteY3" fmla="*/ 115011 h 371475"/>
              <a:gd name="connsiteX4" fmla="*/ 269021 w 270793"/>
              <a:gd name="connsiteY4" fmla="*/ 371475 h 371475"/>
              <a:gd name="connsiteX5" fmla="*/ 4092 w 270793"/>
              <a:gd name="connsiteY5" fmla="*/ 361950 h 371475"/>
              <a:gd name="connsiteX0" fmla="*/ 4092 w 270793"/>
              <a:gd name="connsiteY0" fmla="*/ 361950 h 371475"/>
              <a:gd name="connsiteX1" fmla="*/ 918 w 270793"/>
              <a:gd name="connsiteY1" fmla="*/ 245186 h 371475"/>
              <a:gd name="connsiteX2" fmla="*/ 155607 w 270793"/>
              <a:gd name="connsiteY2" fmla="*/ 0 h 371475"/>
              <a:gd name="connsiteX3" fmla="*/ 270793 w 270793"/>
              <a:gd name="connsiteY3" fmla="*/ 115011 h 371475"/>
              <a:gd name="connsiteX4" fmla="*/ 269021 w 270793"/>
              <a:gd name="connsiteY4" fmla="*/ 371475 h 371475"/>
              <a:gd name="connsiteX5" fmla="*/ 4092 w 270793"/>
              <a:gd name="connsiteY5" fmla="*/ 361950 h 371475"/>
              <a:gd name="connsiteX0" fmla="*/ 4092 w 270793"/>
              <a:gd name="connsiteY0" fmla="*/ 361950 h 371475"/>
              <a:gd name="connsiteX1" fmla="*/ 918 w 270793"/>
              <a:gd name="connsiteY1" fmla="*/ 245186 h 371475"/>
              <a:gd name="connsiteX2" fmla="*/ 155607 w 270793"/>
              <a:gd name="connsiteY2" fmla="*/ 0 h 371475"/>
              <a:gd name="connsiteX3" fmla="*/ 270793 w 270793"/>
              <a:gd name="connsiteY3" fmla="*/ 115011 h 371475"/>
              <a:gd name="connsiteX4" fmla="*/ 269021 w 270793"/>
              <a:gd name="connsiteY4" fmla="*/ 371475 h 371475"/>
              <a:gd name="connsiteX5" fmla="*/ 4092 w 270793"/>
              <a:gd name="connsiteY5" fmla="*/ 361950 h 371475"/>
              <a:gd name="connsiteX0" fmla="*/ 4092 w 270793"/>
              <a:gd name="connsiteY0" fmla="*/ 361950 h 371475"/>
              <a:gd name="connsiteX1" fmla="*/ 918 w 270793"/>
              <a:gd name="connsiteY1" fmla="*/ 245186 h 371475"/>
              <a:gd name="connsiteX2" fmla="*/ 155607 w 270793"/>
              <a:gd name="connsiteY2" fmla="*/ 0 h 371475"/>
              <a:gd name="connsiteX3" fmla="*/ 270793 w 270793"/>
              <a:gd name="connsiteY3" fmla="*/ 115011 h 371475"/>
              <a:gd name="connsiteX4" fmla="*/ 269021 w 270793"/>
              <a:gd name="connsiteY4" fmla="*/ 371475 h 371475"/>
              <a:gd name="connsiteX5" fmla="*/ 4092 w 270793"/>
              <a:gd name="connsiteY5" fmla="*/ 361950 h 371475"/>
              <a:gd name="connsiteX0" fmla="*/ 4092 w 270793"/>
              <a:gd name="connsiteY0" fmla="*/ 361950 h 371475"/>
              <a:gd name="connsiteX1" fmla="*/ 918 w 270793"/>
              <a:gd name="connsiteY1" fmla="*/ 245186 h 371475"/>
              <a:gd name="connsiteX2" fmla="*/ 155607 w 270793"/>
              <a:gd name="connsiteY2" fmla="*/ 0 h 371475"/>
              <a:gd name="connsiteX3" fmla="*/ 270793 w 270793"/>
              <a:gd name="connsiteY3" fmla="*/ 115011 h 371475"/>
              <a:gd name="connsiteX4" fmla="*/ 269021 w 270793"/>
              <a:gd name="connsiteY4" fmla="*/ 371475 h 371475"/>
              <a:gd name="connsiteX5" fmla="*/ 4092 w 270793"/>
              <a:gd name="connsiteY5" fmla="*/ 361950 h 371475"/>
              <a:gd name="connsiteX0" fmla="*/ 4092 w 270793"/>
              <a:gd name="connsiteY0" fmla="*/ 361950 h 371475"/>
              <a:gd name="connsiteX1" fmla="*/ 918 w 270793"/>
              <a:gd name="connsiteY1" fmla="*/ 245186 h 371475"/>
              <a:gd name="connsiteX2" fmla="*/ 155607 w 270793"/>
              <a:gd name="connsiteY2" fmla="*/ 0 h 371475"/>
              <a:gd name="connsiteX3" fmla="*/ 270793 w 270793"/>
              <a:gd name="connsiteY3" fmla="*/ 115011 h 371475"/>
              <a:gd name="connsiteX4" fmla="*/ 269021 w 270793"/>
              <a:gd name="connsiteY4" fmla="*/ 371475 h 371475"/>
              <a:gd name="connsiteX5" fmla="*/ 4092 w 270793"/>
              <a:gd name="connsiteY5" fmla="*/ 361950 h 371475"/>
              <a:gd name="connsiteX0" fmla="*/ 2687 w 269388"/>
              <a:gd name="connsiteY0" fmla="*/ 361950 h 371475"/>
              <a:gd name="connsiteX1" fmla="*/ 6656 w 269388"/>
              <a:gd name="connsiteY1" fmla="*/ 240424 h 371475"/>
              <a:gd name="connsiteX2" fmla="*/ 154202 w 269388"/>
              <a:gd name="connsiteY2" fmla="*/ 0 h 371475"/>
              <a:gd name="connsiteX3" fmla="*/ 269388 w 269388"/>
              <a:gd name="connsiteY3" fmla="*/ 115011 h 371475"/>
              <a:gd name="connsiteX4" fmla="*/ 267616 w 269388"/>
              <a:gd name="connsiteY4" fmla="*/ 371475 h 371475"/>
              <a:gd name="connsiteX5" fmla="*/ 2687 w 269388"/>
              <a:gd name="connsiteY5" fmla="*/ 361950 h 371475"/>
              <a:gd name="connsiteX0" fmla="*/ 4094 w 263651"/>
              <a:gd name="connsiteY0" fmla="*/ 361950 h 371475"/>
              <a:gd name="connsiteX1" fmla="*/ 919 w 263651"/>
              <a:gd name="connsiteY1" fmla="*/ 240424 h 371475"/>
              <a:gd name="connsiteX2" fmla="*/ 148465 w 263651"/>
              <a:gd name="connsiteY2" fmla="*/ 0 h 371475"/>
              <a:gd name="connsiteX3" fmla="*/ 263651 w 263651"/>
              <a:gd name="connsiteY3" fmla="*/ 115011 h 371475"/>
              <a:gd name="connsiteX4" fmla="*/ 261879 w 263651"/>
              <a:gd name="connsiteY4" fmla="*/ 371475 h 371475"/>
              <a:gd name="connsiteX5" fmla="*/ 4094 w 263651"/>
              <a:gd name="connsiteY5" fmla="*/ 361950 h 371475"/>
              <a:gd name="connsiteX0" fmla="*/ 3175 w 262732"/>
              <a:gd name="connsiteY0" fmla="*/ 361950 h 371475"/>
              <a:gd name="connsiteX1" fmla="*/ 0 w 262732"/>
              <a:gd name="connsiteY1" fmla="*/ 240424 h 371475"/>
              <a:gd name="connsiteX2" fmla="*/ 147546 w 262732"/>
              <a:gd name="connsiteY2" fmla="*/ 0 h 371475"/>
              <a:gd name="connsiteX3" fmla="*/ 262732 w 262732"/>
              <a:gd name="connsiteY3" fmla="*/ 115011 h 371475"/>
              <a:gd name="connsiteX4" fmla="*/ 260960 w 262732"/>
              <a:gd name="connsiteY4" fmla="*/ 371475 h 371475"/>
              <a:gd name="connsiteX5" fmla="*/ 3175 w 262732"/>
              <a:gd name="connsiteY5" fmla="*/ 361950 h 371475"/>
              <a:gd name="connsiteX0" fmla="*/ 0 w 271463"/>
              <a:gd name="connsiteY0" fmla="*/ 364331 h 371475"/>
              <a:gd name="connsiteX1" fmla="*/ 8731 w 271463"/>
              <a:gd name="connsiteY1" fmla="*/ 240424 h 371475"/>
              <a:gd name="connsiteX2" fmla="*/ 156277 w 271463"/>
              <a:gd name="connsiteY2" fmla="*/ 0 h 371475"/>
              <a:gd name="connsiteX3" fmla="*/ 271463 w 271463"/>
              <a:gd name="connsiteY3" fmla="*/ 115011 h 371475"/>
              <a:gd name="connsiteX4" fmla="*/ 269691 w 271463"/>
              <a:gd name="connsiteY4" fmla="*/ 371475 h 371475"/>
              <a:gd name="connsiteX5" fmla="*/ 0 w 271463"/>
              <a:gd name="connsiteY5" fmla="*/ 364331 h 371475"/>
              <a:gd name="connsiteX0" fmla="*/ 0 w 264320"/>
              <a:gd name="connsiteY0" fmla="*/ 364331 h 371475"/>
              <a:gd name="connsiteX1" fmla="*/ 1588 w 264320"/>
              <a:gd name="connsiteY1" fmla="*/ 240424 h 371475"/>
              <a:gd name="connsiteX2" fmla="*/ 149134 w 264320"/>
              <a:gd name="connsiteY2" fmla="*/ 0 h 371475"/>
              <a:gd name="connsiteX3" fmla="*/ 264320 w 264320"/>
              <a:gd name="connsiteY3" fmla="*/ 115011 h 371475"/>
              <a:gd name="connsiteX4" fmla="*/ 262548 w 264320"/>
              <a:gd name="connsiteY4" fmla="*/ 371475 h 371475"/>
              <a:gd name="connsiteX5" fmla="*/ 0 w 264320"/>
              <a:gd name="connsiteY5" fmla="*/ 364331 h 371475"/>
              <a:gd name="connsiteX0" fmla="*/ 2031 w 266351"/>
              <a:gd name="connsiteY0" fmla="*/ 364331 h 371475"/>
              <a:gd name="connsiteX1" fmla="*/ 3619 w 266351"/>
              <a:gd name="connsiteY1" fmla="*/ 240424 h 371475"/>
              <a:gd name="connsiteX2" fmla="*/ 151165 w 266351"/>
              <a:gd name="connsiteY2" fmla="*/ 0 h 371475"/>
              <a:gd name="connsiteX3" fmla="*/ 266351 w 266351"/>
              <a:gd name="connsiteY3" fmla="*/ 115011 h 371475"/>
              <a:gd name="connsiteX4" fmla="*/ 264579 w 266351"/>
              <a:gd name="connsiteY4" fmla="*/ 371475 h 371475"/>
              <a:gd name="connsiteX5" fmla="*/ 2031 w 266351"/>
              <a:gd name="connsiteY5" fmla="*/ 364331 h 371475"/>
              <a:gd name="connsiteX0" fmla="*/ 2031 w 266351"/>
              <a:gd name="connsiteY0" fmla="*/ 364331 h 371475"/>
              <a:gd name="connsiteX1" fmla="*/ 3619 w 266351"/>
              <a:gd name="connsiteY1" fmla="*/ 240424 h 371475"/>
              <a:gd name="connsiteX2" fmla="*/ 151165 w 266351"/>
              <a:gd name="connsiteY2" fmla="*/ 0 h 371475"/>
              <a:gd name="connsiteX3" fmla="*/ 266351 w 266351"/>
              <a:gd name="connsiteY3" fmla="*/ 115011 h 371475"/>
              <a:gd name="connsiteX4" fmla="*/ 264579 w 266351"/>
              <a:gd name="connsiteY4" fmla="*/ 371475 h 371475"/>
              <a:gd name="connsiteX5" fmla="*/ 2031 w 266351"/>
              <a:gd name="connsiteY5" fmla="*/ 364331 h 371475"/>
              <a:gd name="connsiteX0" fmla="*/ 265 w 264585"/>
              <a:gd name="connsiteY0" fmla="*/ 364331 h 371475"/>
              <a:gd name="connsiteX1" fmla="*/ 1853 w 264585"/>
              <a:gd name="connsiteY1" fmla="*/ 240424 h 371475"/>
              <a:gd name="connsiteX2" fmla="*/ 149399 w 264585"/>
              <a:gd name="connsiteY2" fmla="*/ 0 h 371475"/>
              <a:gd name="connsiteX3" fmla="*/ 264585 w 264585"/>
              <a:gd name="connsiteY3" fmla="*/ 115011 h 371475"/>
              <a:gd name="connsiteX4" fmla="*/ 262813 w 264585"/>
              <a:gd name="connsiteY4" fmla="*/ 371475 h 371475"/>
              <a:gd name="connsiteX5" fmla="*/ 265 w 264585"/>
              <a:gd name="connsiteY5" fmla="*/ 364331 h 371475"/>
              <a:gd name="connsiteX0" fmla="*/ 265 w 264585"/>
              <a:gd name="connsiteY0" fmla="*/ 364331 h 371475"/>
              <a:gd name="connsiteX1" fmla="*/ 1853 w 264585"/>
              <a:gd name="connsiteY1" fmla="*/ 240424 h 371475"/>
              <a:gd name="connsiteX2" fmla="*/ 149399 w 264585"/>
              <a:gd name="connsiteY2" fmla="*/ 0 h 371475"/>
              <a:gd name="connsiteX3" fmla="*/ 264585 w 264585"/>
              <a:gd name="connsiteY3" fmla="*/ 107867 h 371475"/>
              <a:gd name="connsiteX4" fmla="*/ 262813 w 264585"/>
              <a:gd name="connsiteY4" fmla="*/ 371475 h 371475"/>
              <a:gd name="connsiteX5" fmla="*/ 265 w 264585"/>
              <a:gd name="connsiteY5" fmla="*/ 364331 h 371475"/>
              <a:gd name="connsiteX0" fmla="*/ 265 w 264585"/>
              <a:gd name="connsiteY0" fmla="*/ 364331 h 371475"/>
              <a:gd name="connsiteX1" fmla="*/ 1853 w 264585"/>
              <a:gd name="connsiteY1" fmla="*/ 240424 h 371475"/>
              <a:gd name="connsiteX2" fmla="*/ 149399 w 264585"/>
              <a:gd name="connsiteY2" fmla="*/ 0 h 371475"/>
              <a:gd name="connsiteX3" fmla="*/ 264585 w 264585"/>
              <a:gd name="connsiteY3" fmla="*/ 107867 h 371475"/>
              <a:gd name="connsiteX4" fmla="*/ 262813 w 264585"/>
              <a:gd name="connsiteY4" fmla="*/ 371475 h 371475"/>
              <a:gd name="connsiteX5" fmla="*/ 265 w 264585"/>
              <a:gd name="connsiteY5" fmla="*/ 364331 h 371475"/>
              <a:gd name="connsiteX0" fmla="*/ 265 w 264585"/>
              <a:gd name="connsiteY0" fmla="*/ 364331 h 371475"/>
              <a:gd name="connsiteX1" fmla="*/ 1853 w 264585"/>
              <a:gd name="connsiteY1" fmla="*/ 240424 h 371475"/>
              <a:gd name="connsiteX2" fmla="*/ 149399 w 264585"/>
              <a:gd name="connsiteY2" fmla="*/ 0 h 371475"/>
              <a:gd name="connsiteX3" fmla="*/ 264585 w 264585"/>
              <a:gd name="connsiteY3" fmla="*/ 107867 h 371475"/>
              <a:gd name="connsiteX4" fmla="*/ 262813 w 264585"/>
              <a:gd name="connsiteY4" fmla="*/ 371475 h 371475"/>
              <a:gd name="connsiteX5" fmla="*/ 265 w 264585"/>
              <a:gd name="connsiteY5" fmla="*/ 364331 h 371475"/>
              <a:gd name="connsiteX0" fmla="*/ 265 w 264585"/>
              <a:gd name="connsiteY0" fmla="*/ 364331 h 371475"/>
              <a:gd name="connsiteX1" fmla="*/ 1853 w 264585"/>
              <a:gd name="connsiteY1" fmla="*/ 240424 h 371475"/>
              <a:gd name="connsiteX2" fmla="*/ 149399 w 264585"/>
              <a:gd name="connsiteY2" fmla="*/ 0 h 371475"/>
              <a:gd name="connsiteX3" fmla="*/ 264585 w 264585"/>
              <a:gd name="connsiteY3" fmla="*/ 107867 h 371475"/>
              <a:gd name="connsiteX4" fmla="*/ 262813 w 264585"/>
              <a:gd name="connsiteY4" fmla="*/ 371475 h 371475"/>
              <a:gd name="connsiteX5" fmla="*/ 265 w 264585"/>
              <a:gd name="connsiteY5" fmla="*/ 364331 h 371475"/>
              <a:gd name="connsiteX0" fmla="*/ 265 w 262850"/>
              <a:gd name="connsiteY0" fmla="*/ 364331 h 371475"/>
              <a:gd name="connsiteX1" fmla="*/ 1853 w 262850"/>
              <a:gd name="connsiteY1" fmla="*/ 240424 h 371475"/>
              <a:gd name="connsiteX2" fmla="*/ 149399 w 262850"/>
              <a:gd name="connsiteY2" fmla="*/ 0 h 371475"/>
              <a:gd name="connsiteX3" fmla="*/ 257442 w 262850"/>
              <a:gd name="connsiteY3" fmla="*/ 98342 h 371475"/>
              <a:gd name="connsiteX4" fmla="*/ 262813 w 262850"/>
              <a:gd name="connsiteY4" fmla="*/ 371475 h 371475"/>
              <a:gd name="connsiteX5" fmla="*/ 265 w 262850"/>
              <a:gd name="connsiteY5" fmla="*/ 364331 h 371475"/>
              <a:gd name="connsiteX0" fmla="*/ 265 w 262850"/>
              <a:gd name="connsiteY0" fmla="*/ 364331 h 371475"/>
              <a:gd name="connsiteX1" fmla="*/ 1853 w 262850"/>
              <a:gd name="connsiteY1" fmla="*/ 240424 h 371475"/>
              <a:gd name="connsiteX2" fmla="*/ 149399 w 262850"/>
              <a:gd name="connsiteY2" fmla="*/ 0 h 371475"/>
              <a:gd name="connsiteX3" fmla="*/ 257442 w 262850"/>
              <a:gd name="connsiteY3" fmla="*/ 98342 h 371475"/>
              <a:gd name="connsiteX4" fmla="*/ 262813 w 262850"/>
              <a:gd name="connsiteY4" fmla="*/ 371475 h 371475"/>
              <a:gd name="connsiteX5" fmla="*/ 265 w 262850"/>
              <a:gd name="connsiteY5" fmla="*/ 364331 h 371475"/>
              <a:gd name="connsiteX0" fmla="*/ 265 w 264586"/>
              <a:gd name="connsiteY0" fmla="*/ 364331 h 371475"/>
              <a:gd name="connsiteX1" fmla="*/ 1853 w 264586"/>
              <a:gd name="connsiteY1" fmla="*/ 240424 h 371475"/>
              <a:gd name="connsiteX2" fmla="*/ 149399 w 264586"/>
              <a:gd name="connsiteY2" fmla="*/ 0 h 371475"/>
              <a:gd name="connsiteX3" fmla="*/ 264586 w 264586"/>
              <a:gd name="connsiteY3" fmla="*/ 100723 h 371475"/>
              <a:gd name="connsiteX4" fmla="*/ 262813 w 264586"/>
              <a:gd name="connsiteY4" fmla="*/ 371475 h 371475"/>
              <a:gd name="connsiteX5" fmla="*/ 265 w 264586"/>
              <a:gd name="connsiteY5" fmla="*/ 364331 h 371475"/>
              <a:gd name="connsiteX0" fmla="*/ 265 w 264586"/>
              <a:gd name="connsiteY0" fmla="*/ 364331 h 371475"/>
              <a:gd name="connsiteX1" fmla="*/ 1853 w 264586"/>
              <a:gd name="connsiteY1" fmla="*/ 240424 h 371475"/>
              <a:gd name="connsiteX2" fmla="*/ 149399 w 264586"/>
              <a:gd name="connsiteY2" fmla="*/ 0 h 371475"/>
              <a:gd name="connsiteX3" fmla="*/ 264586 w 264586"/>
              <a:gd name="connsiteY3" fmla="*/ 100723 h 371475"/>
              <a:gd name="connsiteX4" fmla="*/ 262813 w 264586"/>
              <a:gd name="connsiteY4" fmla="*/ 371475 h 371475"/>
              <a:gd name="connsiteX5" fmla="*/ 265 w 264586"/>
              <a:gd name="connsiteY5" fmla="*/ 364331 h 371475"/>
              <a:gd name="connsiteX0" fmla="*/ 265 w 264586"/>
              <a:gd name="connsiteY0" fmla="*/ 364331 h 371475"/>
              <a:gd name="connsiteX1" fmla="*/ 1853 w 264586"/>
              <a:gd name="connsiteY1" fmla="*/ 240424 h 371475"/>
              <a:gd name="connsiteX2" fmla="*/ 149399 w 264586"/>
              <a:gd name="connsiteY2" fmla="*/ 0 h 371475"/>
              <a:gd name="connsiteX3" fmla="*/ 264586 w 264586"/>
              <a:gd name="connsiteY3" fmla="*/ 100723 h 371475"/>
              <a:gd name="connsiteX4" fmla="*/ 262813 w 264586"/>
              <a:gd name="connsiteY4" fmla="*/ 371475 h 371475"/>
              <a:gd name="connsiteX5" fmla="*/ 265 w 264586"/>
              <a:gd name="connsiteY5" fmla="*/ 364331 h 371475"/>
              <a:gd name="connsiteX0" fmla="*/ 793 w 265114"/>
              <a:gd name="connsiteY0" fmla="*/ 364331 h 371475"/>
              <a:gd name="connsiteX1" fmla="*/ 0 w 265114"/>
              <a:gd name="connsiteY1" fmla="*/ 240424 h 371475"/>
              <a:gd name="connsiteX2" fmla="*/ 149927 w 265114"/>
              <a:gd name="connsiteY2" fmla="*/ 0 h 371475"/>
              <a:gd name="connsiteX3" fmla="*/ 265114 w 265114"/>
              <a:gd name="connsiteY3" fmla="*/ 100723 h 371475"/>
              <a:gd name="connsiteX4" fmla="*/ 263341 w 265114"/>
              <a:gd name="connsiteY4" fmla="*/ 371475 h 371475"/>
              <a:gd name="connsiteX5" fmla="*/ 793 w 265114"/>
              <a:gd name="connsiteY5" fmla="*/ 364331 h 371475"/>
              <a:gd name="connsiteX0" fmla="*/ 264 w 266966"/>
              <a:gd name="connsiteY0" fmla="*/ 361950 h 371475"/>
              <a:gd name="connsiteX1" fmla="*/ 1852 w 266966"/>
              <a:gd name="connsiteY1" fmla="*/ 240424 h 371475"/>
              <a:gd name="connsiteX2" fmla="*/ 151779 w 266966"/>
              <a:gd name="connsiteY2" fmla="*/ 0 h 371475"/>
              <a:gd name="connsiteX3" fmla="*/ 266966 w 266966"/>
              <a:gd name="connsiteY3" fmla="*/ 100723 h 371475"/>
              <a:gd name="connsiteX4" fmla="*/ 265193 w 266966"/>
              <a:gd name="connsiteY4" fmla="*/ 371475 h 371475"/>
              <a:gd name="connsiteX5" fmla="*/ 264 w 266966"/>
              <a:gd name="connsiteY5" fmla="*/ 361950 h 371475"/>
              <a:gd name="connsiteX0" fmla="*/ 264 w 266966"/>
              <a:gd name="connsiteY0" fmla="*/ 366712 h 376237"/>
              <a:gd name="connsiteX1" fmla="*/ 1852 w 266966"/>
              <a:gd name="connsiteY1" fmla="*/ 245186 h 376237"/>
              <a:gd name="connsiteX2" fmla="*/ 151779 w 266966"/>
              <a:gd name="connsiteY2" fmla="*/ 0 h 376237"/>
              <a:gd name="connsiteX3" fmla="*/ 266966 w 266966"/>
              <a:gd name="connsiteY3" fmla="*/ 105485 h 376237"/>
              <a:gd name="connsiteX4" fmla="*/ 265193 w 266966"/>
              <a:gd name="connsiteY4" fmla="*/ 376237 h 376237"/>
              <a:gd name="connsiteX5" fmla="*/ 264 w 266966"/>
              <a:gd name="connsiteY5" fmla="*/ 366712 h 376237"/>
              <a:gd name="connsiteX0" fmla="*/ 264 w 266966"/>
              <a:gd name="connsiteY0" fmla="*/ 366712 h 376237"/>
              <a:gd name="connsiteX1" fmla="*/ 1852 w 266966"/>
              <a:gd name="connsiteY1" fmla="*/ 245186 h 376237"/>
              <a:gd name="connsiteX2" fmla="*/ 151779 w 266966"/>
              <a:gd name="connsiteY2" fmla="*/ 0 h 376237"/>
              <a:gd name="connsiteX3" fmla="*/ 266966 w 266966"/>
              <a:gd name="connsiteY3" fmla="*/ 105485 h 376237"/>
              <a:gd name="connsiteX4" fmla="*/ 265193 w 266966"/>
              <a:gd name="connsiteY4" fmla="*/ 376237 h 376237"/>
              <a:gd name="connsiteX5" fmla="*/ 264 w 266966"/>
              <a:gd name="connsiteY5" fmla="*/ 366712 h 37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6966" h="376237">
                <a:moveTo>
                  <a:pt x="264" y="366712"/>
                </a:moveTo>
                <a:cubicBezTo>
                  <a:pt x="-1293" y="320264"/>
                  <a:pt x="4645" y="304982"/>
                  <a:pt x="1852" y="245186"/>
                </a:cubicBezTo>
                <a:cubicBezTo>
                  <a:pt x="122884" y="198090"/>
                  <a:pt x="92777" y="209286"/>
                  <a:pt x="151779" y="0"/>
                </a:cubicBezTo>
                <a:cubicBezTo>
                  <a:pt x="175887" y="33574"/>
                  <a:pt x="202378" y="69528"/>
                  <a:pt x="266966" y="105485"/>
                </a:cubicBezTo>
                <a:cubicBezTo>
                  <a:pt x="266375" y="190973"/>
                  <a:pt x="265784" y="290749"/>
                  <a:pt x="265193" y="376237"/>
                </a:cubicBezTo>
                <a:lnTo>
                  <a:pt x="264" y="366712"/>
                </a:lnTo>
                <a:close/>
              </a:path>
            </a:pathLst>
          </a:custGeom>
          <a:solidFill>
            <a:srgbClr val="E8E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>
            <a:off x="4728295" y="6865143"/>
            <a:ext cx="446068" cy="130382"/>
          </a:xfrm>
          <a:custGeom>
            <a:avLst/>
            <a:gdLst>
              <a:gd name="connsiteX0" fmla="*/ 0 w 261937"/>
              <a:gd name="connsiteY0" fmla="*/ 107156 h 107156"/>
              <a:gd name="connsiteX1" fmla="*/ 0 w 261937"/>
              <a:gd name="connsiteY1" fmla="*/ 0 h 107156"/>
              <a:gd name="connsiteX2" fmla="*/ 261937 w 261937"/>
              <a:gd name="connsiteY2" fmla="*/ 107156 h 107156"/>
              <a:gd name="connsiteX3" fmla="*/ 0 w 261937"/>
              <a:gd name="connsiteY3" fmla="*/ 107156 h 107156"/>
              <a:gd name="connsiteX0" fmla="*/ 0 w 261937"/>
              <a:gd name="connsiteY0" fmla="*/ 100012 h 100012"/>
              <a:gd name="connsiteX1" fmla="*/ 0 w 261937"/>
              <a:gd name="connsiteY1" fmla="*/ 0 h 100012"/>
              <a:gd name="connsiteX2" fmla="*/ 261937 w 261937"/>
              <a:gd name="connsiteY2" fmla="*/ 100012 h 100012"/>
              <a:gd name="connsiteX3" fmla="*/ 0 w 261937"/>
              <a:gd name="connsiteY3" fmla="*/ 100012 h 100012"/>
              <a:gd name="connsiteX0" fmla="*/ 0 w 488156"/>
              <a:gd name="connsiteY0" fmla="*/ 100012 h 100012"/>
              <a:gd name="connsiteX1" fmla="*/ 0 w 488156"/>
              <a:gd name="connsiteY1" fmla="*/ 0 h 100012"/>
              <a:gd name="connsiteX2" fmla="*/ 488156 w 488156"/>
              <a:gd name="connsiteY2" fmla="*/ 100012 h 100012"/>
              <a:gd name="connsiteX3" fmla="*/ 0 w 488156"/>
              <a:gd name="connsiteY3" fmla="*/ 100012 h 100012"/>
              <a:gd name="connsiteX0" fmla="*/ 0 w 488156"/>
              <a:gd name="connsiteY0" fmla="*/ 100012 h 100012"/>
              <a:gd name="connsiteX1" fmla="*/ 0 w 488156"/>
              <a:gd name="connsiteY1" fmla="*/ 0 h 100012"/>
              <a:gd name="connsiteX2" fmla="*/ 488156 w 488156"/>
              <a:gd name="connsiteY2" fmla="*/ 100012 h 100012"/>
              <a:gd name="connsiteX3" fmla="*/ 0 w 488156"/>
              <a:gd name="connsiteY3" fmla="*/ 100012 h 100012"/>
              <a:gd name="connsiteX0" fmla="*/ 0 w 488156"/>
              <a:gd name="connsiteY0" fmla="*/ 100012 h 100012"/>
              <a:gd name="connsiteX1" fmla="*/ 0 w 488156"/>
              <a:gd name="connsiteY1" fmla="*/ 0 h 100012"/>
              <a:gd name="connsiteX2" fmla="*/ 488156 w 488156"/>
              <a:gd name="connsiteY2" fmla="*/ 100012 h 100012"/>
              <a:gd name="connsiteX3" fmla="*/ 0 w 488156"/>
              <a:gd name="connsiteY3" fmla="*/ 100012 h 100012"/>
              <a:gd name="connsiteX0" fmla="*/ 0 w 488156"/>
              <a:gd name="connsiteY0" fmla="*/ 100012 h 100012"/>
              <a:gd name="connsiteX1" fmla="*/ 0 w 488156"/>
              <a:gd name="connsiteY1" fmla="*/ 0 h 100012"/>
              <a:gd name="connsiteX2" fmla="*/ 488156 w 488156"/>
              <a:gd name="connsiteY2" fmla="*/ 100012 h 100012"/>
              <a:gd name="connsiteX3" fmla="*/ 0 w 488156"/>
              <a:gd name="connsiteY3" fmla="*/ 100012 h 100012"/>
              <a:gd name="connsiteX0" fmla="*/ 0 w 416718"/>
              <a:gd name="connsiteY0" fmla="*/ 102757 h 102757"/>
              <a:gd name="connsiteX1" fmla="*/ 0 w 416718"/>
              <a:gd name="connsiteY1" fmla="*/ 2745 h 102757"/>
              <a:gd name="connsiteX2" fmla="*/ 416718 w 416718"/>
              <a:gd name="connsiteY2" fmla="*/ 9888 h 102757"/>
              <a:gd name="connsiteX3" fmla="*/ 0 w 416718"/>
              <a:gd name="connsiteY3" fmla="*/ 102757 h 102757"/>
              <a:gd name="connsiteX0" fmla="*/ 0 w 416718"/>
              <a:gd name="connsiteY0" fmla="*/ 102757 h 131669"/>
              <a:gd name="connsiteX1" fmla="*/ 0 w 416718"/>
              <a:gd name="connsiteY1" fmla="*/ 2745 h 131669"/>
              <a:gd name="connsiteX2" fmla="*/ 416718 w 416718"/>
              <a:gd name="connsiteY2" fmla="*/ 9888 h 131669"/>
              <a:gd name="connsiteX3" fmla="*/ 0 w 416718"/>
              <a:gd name="connsiteY3" fmla="*/ 102757 h 131669"/>
              <a:gd name="connsiteX0" fmla="*/ 0 w 416718"/>
              <a:gd name="connsiteY0" fmla="*/ 100012 h 128924"/>
              <a:gd name="connsiteX1" fmla="*/ 0 w 416718"/>
              <a:gd name="connsiteY1" fmla="*/ 0 h 128924"/>
              <a:gd name="connsiteX2" fmla="*/ 416718 w 416718"/>
              <a:gd name="connsiteY2" fmla="*/ 7143 h 128924"/>
              <a:gd name="connsiteX3" fmla="*/ 0 w 416718"/>
              <a:gd name="connsiteY3" fmla="*/ 100012 h 128924"/>
              <a:gd name="connsiteX0" fmla="*/ 0 w 407193"/>
              <a:gd name="connsiteY0" fmla="*/ 100012 h 128924"/>
              <a:gd name="connsiteX1" fmla="*/ 0 w 407193"/>
              <a:gd name="connsiteY1" fmla="*/ 0 h 128924"/>
              <a:gd name="connsiteX2" fmla="*/ 407193 w 407193"/>
              <a:gd name="connsiteY2" fmla="*/ 7143 h 128924"/>
              <a:gd name="connsiteX3" fmla="*/ 0 w 407193"/>
              <a:gd name="connsiteY3" fmla="*/ 100012 h 128924"/>
              <a:gd name="connsiteX0" fmla="*/ 0 w 407193"/>
              <a:gd name="connsiteY0" fmla="*/ 100012 h 128924"/>
              <a:gd name="connsiteX1" fmla="*/ 0 w 407193"/>
              <a:gd name="connsiteY1" fmla="*/ 0 h 128924"/>
              <a:gd name="connsiteX2" fmla="*/ 407193 w 407193"/>
              <a:gd name="connsiteY2" fmla="*/ 7143 h 128924"/>
              <a:gd name="connsiteX3" fmla="*/ 0 w 407193"/>
              <a:gd name="connsiteY3" fmla="*/ 100012 h 128924"/>
              <a:gd name="connsiteX0" fmla="*/ 0 w 446822"/>
              <a:gd name="connsiteY0" fmla="*/ 100012 h 117013"/>
              <a:gd name="connsiteX1" fmla="*/ 0 w 446822"/>
              <a:gd name="connsiteY1" fmla="*/ 0 h 117013"/>
              <a:gd name="connsiteX2" fmla="*/ 407193 w 446822"/>
              <a:gd name="connsiteY2" fmla="*/ 7143 h 117013"/>
              <a:gd name="connsiteX3" fmla="*/ 0 w 446822"/>
              <a:gd name="connsiteY3" fmla="*/ 100012 h 117013"/>
              <a:gd name="connsiteX0" fmla="*/ 0 w 446822"/>
              <a:gd name="connsiteY0" fmla="*/ 100012 h 117013"/>
              <a:gd name="connsiteX1" fmla="*/ 0 w 446822"/>
              <a:gd name="connsiteY1" fmla="*/ 0 h 117013"/>
              <a:gd name="connsiteX2" fmla="*/ 407193 w 446822"/>
              <a:gd name="connsiteY2" fmla="*/ 7143 h 117013"/>
              <a:gd name="connsiteX3" fmla="*/ 0 w 446822"/>
              <a:gd name="connsiteY3" fmla="*/ 100012 h 117013"/>
              <a:gd name="connsiteX0" fmla="*/ 0 w 446068"/>
              <a:gd name="connsiteY0" fmla="*/ 100012 h 130382"/>
              <a:gd name="connsiteX1" fmla="*/ 0 w 446068"/>
              <a:gd name="connsiteY1" fmla="*/ 0 h 130382"/>
              <a:gd name="connsiteX2" fmla="*/ 407193 w 446068"/>
              <a:gd name="connsiteY2" fmla="*/ 7143 h 130382"/>
              <a:gd name="connsiteX3" fmla="*/ 0 w 446068"/>
              <a:gd name="connsiteY3" fmla="*/ 100012 h 130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068" h="130382">
                <a:moveTo>
                  <a:pt x="0" y="100012"/>
                </a:moveTo>
                <a:lnTo>
                  <a:pt x="0" y="0"/>
                </a:lnTo>
                <a:cubicBezTo>
                  <a:pt x="115094" y="47624"/>
                  <a:pt x="273051" y="121444"/>
                  <a:pt x="407193" y="7143"/>
                </a:cubicBezTo>
                <a:cubicBezTo>
                  <a:pt x="580230" y="204786"/>
                  <a:pt x="127000" y="107156"/>
                  <a:pt x="0" y="100012"/>
                </a:cubicBezTo>
                <a:close/>
              </a:path>
            </a:pathLst>
          </a:custGeom>
          <a:solidFill>
            <a:srgbClr val="E8E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/>
          <p:cNvGrpSpPr/>
          <p:nvPr/>
        </p:nvGrpSpPr>
        <p:grpSpPr>
          <a:xfrm>
            <a:off x="6313315" y="316674"/>
            <a:ext cx="5639145" cy="6030607"/>
            <a:chOff x="6003450" y="338291"/>
            <a:chExt cx="5639145" cy="6030607"/>
          </a:xfrm>
        </p:grpSpPr>
        <p:sp>
          <p:nvSpPr>
            <p:cNvPr id="21" name="TextBox 20"/>
            <p:cNvSpPr txBox="1"/>
            <p:nvPr/>
          </p:nvSpPr>
          <p:spPr>
            <a:xfrm>
              <a:off x="6156798" y="338291"/>
              <a:ext cx="5485797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0" b="1" dirty="0" smtClean="0">
                  <a:solidFill>
                    <a:srgbClr val="153C75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SIGN</a:t>
              </a:r>
              <a:r>
                <a:rPr lang="en-US" altLang="ko-KR" sz="10000" b="1" dirty="0" smtClean="0">
                  <a:solidFill>
                    <a:srgbClr val="2F73D9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 </a:t>
              </a:r>
              <a:r>
                <a:rPr lang="en-US" altLang="ko-KR" sz="10000" b="1" dirty="0" smtClean="0">
                  <a:solidFill>
                    <a:srgbClr val="E8E9E7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UP</a:t>
              </a:r>
              <a:endParaRPr lang="ko-KR" altLang="en-US" sz="10000" b="1" dirty="0">
                <a:solidFill>
                  <a:srgbClr val="E8E9E7"/>
                </a:solidFill>
                <a:latin typeface="Segoe UI Black" panose="020B0A02040204020203" pitchFamily="34" charset="0"/>
              </a:endParaRPr>
            </a:p>
          </p:txBody>
        </p:sp>
        <p:grpSp>
          <p:nvGrpSpPr>
            <p:cNvPr id="18" name="그룹 17"/>
            <p:cNvGrpSpPr/>
            <p:nvPr/>
          </p:nvGrpSpPr>
          <p:grpSpPr>
            <a:xfrm rot="401558">
              <a:off x="6537609" y="1444870"/>
              <a:ext cx="5003593" cy="3296087"/>
              <a:chOff x="6209929" y="845961"/>
              <a:chExt cx="3941674" cy="2586446"/>
            </a:xfrm>
          </p:grpSpPr>
          <p:pic>
            <p:nvPicPr>
              <p:cNvPr id="19" name="그림 18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27279" b="71484" l="6641" r="98242"/>
                        </a14:imgEffect>
                      </a14:imgLayer>
                    </a14:imgProps>
                  </a:ext>
                </a:extLst>
              </a:blip>
              <a:srcRect t="27271" b="28984"/>
              <a:stretch/>
            </p:blipFill>
            <p:spPr>
              <a:xfrm rot="21194368">
                <a:off x="6209929" y="845961"/>
                <a:ext cx="3941674" cy="2586446"/>
              </a:xfrm>
              <a:prstGeom prst="rect">
                <a:avLst/>
              </a:prstGeom>
            </p:spPr>
          </p:pic>
          <p:sp>
            <p:nvSpPr>
              <p:cNvPr id="20" name="타원 19"/>
              <p:cNvSpPr/>
              <p:nvPr/>
            </p:nvSpPr>
            <p:spPr>
              <a:xfrm rot="21173194">
                <a:off x="8211331" y="2659992"/>
                <a:ext cx="920834" cy="241641"/>
              </a:xfrm>
              <a:prstGeom prst="ellipse">
                <a:avLst/>
              </a:prstGeom>
              <a:solidFill>
                <a:srgbClr val="6BA2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003450" y="3062224"/>
              <a:ext cx="4960012" cy="3306674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9628286" y="338291"/>
              <a:ext cx="1975221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0" b="1" dirty="0" smtClean="0">
                  <a:solidFill>
                    <a:srgbClr val="E8E9E7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UP</a:t>
              </a:r>
              <a:endParaRPr lang="ko-KR" altLang="en-US" sz="10000" b="1" dirty="0">
                <a:solidFill>
                  <a:srgbClr val="E8E9E7"/>
                </a:solidFill>
                <a:latin typeface="Segoe UI Black" panose="020B0A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9496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59957" y="209224"/>
            <a:ext cx="536557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0" b="1" dirty="0" smtClean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CERTIFY</a:t>
            </a:r>
            <a:endParaRPr lang="ko-KR" altLang="en-US" sz="10000" b="1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9957" y="1840440"/>
            <a:ext cx="304923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0" b="1" dirty="0" smtClean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HUB</a:t>
            </a:r>
            <a:endParaRPr lang="ko-KR" altLang="en-US" sz="10000" b="1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9957" y="3536904"/>
            <a:ext cx="836639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0" b="1" dirty="0" smtClean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WORK BOOK</a:t>
            </a:r>
            <a:endParaRPr lang="ko-KR" altLang="en-US" sz="10000" b="1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59957" y="5099784"/>
            <a:ext cx="859081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0" b="1" dirty="0" smtClean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COMMUNITY</a:t>
            </a:r>
            <a:endParaRPr lang="ko-KR" altLang="en-US" sz="10000" b="1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516157" y="1840440"/>
            <a:ext cx="540885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0" b="1" dirty="0" smtClean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WALLET</a:t>
            </a:r>
            <a:endParaRPr lang="ko-KR" altLang="en-US" sz="10000" b="1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9592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977900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716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15</Words>
  <Application>Microsoft Office PowerPoint</Application>
  <PresentationFormat>와이드스크린</PresentationFormat>
  <Paragraphs>12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맑은 고딕</vt:lpstr>
      <vt:lpstr>Arial</vt:lpstr>
      <vt:lpstr>Segoe UI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admin</cp:lastModifiedBy>
  <cp:revision>16</cp:revision>
  <dcterms:created xsi:type="dcterms:W3CDTF">2025-06-26T00:58:41Z</dcterms:created>
  <dcterms:modified xsi:type="dcterms:W3CDTF">2025-06-26T06:34:32Z</dcterms:modified>
</cp:coreProperties>
</file>

<file path=docProps/thumbnail.jpeg>
</file>